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/>
              <a:t>Макет</a:t>
            </a:r>
            <a:r>
              <a:rPr lang="ru-RU" baseline="0" dirty="0" smtClean="0"/>
              <a:t> проекта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Количество дней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Дизайн</c:v>
                </c:pt>
                <c:pt idx="1">
                  <c:v>Программирование</c:v>
                </c:pt>
                <c:pt idx="2">
                  <c:v>Доработка</c:v>
                </c:pt>
                <c:pt idx="3">
                  <c:v>Всего дней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</c:v>
                </c:pt>
                <c:pt idx="1">
                  <c:v>11</c:v>
                </c:pt>
                <c:pt idx="2">
                  <c:v>4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8-44BC-860E-25BB3CC9132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Дизайн</c:v>
                </c:pt>
                <c:pt idx="1">
                  <c:v>Программирование</c:v>
                </c:pt>
                <c:pt idx="2">
                  <c:v>Доработка</c:v>
                </c:pt>
                <c:pt idx="3">
                  <c:v>Всего дней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1E68-44BC-860E-25BB3CC9132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Столбец2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Дизайн</c:v>
                </c:pt>
                <c:pt idx="1">
                  <c:v>Программирование</c:v>
                </c:pt>
                <c:pt idx="2">
                  <c:v>Доработка</c:v>
                </c:pt>
                <c:pt idx="3">
                  <c:v>Всего дней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E68-44BC-860E-25BB3CC913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4710543"/>
        <c:axId val="474706799"/>
      </c:barChart>
      <c:catAx>
        <c:axId val="4747105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4706799"/>
        <c:crosses val="autoZero"/>
        <c:auto val="1"/>
        <c:lblAlgn val="ctr"/>
        <c:lblOffset val="100"/>
        <c:noMultiLvlLbl val="0"/>
      </c:catAx>
      <c:valAx>
        <c:axId val="474706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4710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450195220537637"/>
          <c:y val="0.91966593721923595"/>
          <c:w val="0.15702492110289343"/>
          <c:h val="6.1562062032840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47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64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42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0983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437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911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749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95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66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68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53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98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91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73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7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46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370BA5F-8012-44B7-B80F-9133EDB9EC2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252845-6E75-4505-A3D1-3BAD6BCD2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822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Monopoly 64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0693" y="3598338"/>
            <a:ext cx="9440034" cy="1445001"/>
          </a:xfrm>
        </p:spPr>
        <p:txBody>
          <a:bodyPr/>
          <a:lstStyle/>
          <a:p>
            <a:r>
              <a:rPr lang="ru-RU" dirty="0" smtClean="0"/>
              <a:t>Никифоров Вадим</a:t>
            </a:r>
          </a:p>
          <a:p>
            <a:r>
              <a:rPr lang="ru-RU" dirty="0" err="1" smtClean="0"/>
              <a:t>Витик</a:t>
            </a:r>
            <a:r>
              <a:rPr lang="ru-RU" dirty="0" smtClean="0"/>
              <a:t> Роман</a:t>
            </a:r>
          </a:p>
          <a:p>
            <a:r>
              <a:rPr lang="ru-RU" dirty="0" smtClean="0"/>
              <a:t>Студенты группы 9ИС-255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7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</a:p>
          <a:p>
            <a:r>
              <a:rPr lang="ru-RU" dirty="0" smtClean="0"/>
              <a:t>Введение</a:t>
            </a:r>
          </a:p>
          <a:p>
            <a:r>
              <a:rPr lang="ru-RU" dirty="0" smtClean="0"/>
              <a:t>Техдокументация</a:t>
            </a:r>
          </a:p>
          <a:p>
            <a:r>
              <a:rPr lang="ru-RU" dirty="0" smtClean="0"/>
              <a:t>Макет проекта</a:t>
            </a:r>
          </a:p>
          <a:p>
            <a:r>
              <a:rPr lang="ru-RU" dirty="0" smtClean="0"/>
              <a:t>Программный продукт</a:t>
            </a:r>
          </a:p>
          <a:p>
            <a:r>
              <a:rPr lang="ru-RU" dirty="0" smtClean="0"/>
              <a:t>Демонстрация программного продукта</a:t>
            </a:r>
          </a:p>
          <a:p>
            <a:r>
              <a:rPr lang="ru-RU" dirty="0" smtClean="0"/>
              <a:t>Итоги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7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Разработка игры для совместного досуга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2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Введение (актуальность выбранного проекта)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Многочисленное количество людей иногда хотят вернуться в своё детство в котором было множественное разнообразия настольных игр, одна их которых является Монополия. Поэтому мы решили вернуть одну из популярных настольных игр в виде виртуальной игры на ПК</a:t>
            </a:r>
            <a:r>
              <a:rPr lang="en-US" dirty="0" smtClean="0"/>
              <a:t> </a:t>
            </a:r>
            <a:r>
              <a:rPr lang="ru-RU" dirty="0" smtClean="0"/>
              <a:t>с современной интерпретации.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9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Техдокументация (кратко о каждой)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Пояснительная </a:t>
            </a:r>
            <a:r>
              <a:rPr lang="ru-RU" dirty="0" smtClean="0">
                <a:effectLst/>
              </a:rPr>
              <a:t>записка – </a:t>
            </a:r>
            <a:r>
              <a:rPr lang="ru-RU" dirty="0">
                <a:effectLst/>
              </a:rPr>
              <a:t>с</a:t>
            </a:r>
            <a:r>
              <a:rPr lang="ru-RU" dirty="0" smtClean="0">
                <a:effectLst/>
              </a:rPr>
              <a:t>одержит </a:t>
            </a:r>
            <a:r>
              <a:rPr lang="ru-RU" dirty="0">
                <a:effectLst/>
              </a:rPr>
              <a:t>схему алгоритма, общее описание алгоритма и /или функционирования программы, а также обоснование принятых технических и технико-экономических решений. </a:t>
            </a:r>
            <a:endParaRPr lang="ru-RU" dirty="0" smtClean="0">
              <a:effectLst/>
            </a:endParaRPr>
          </a:p>
          <a:p>
            <a:r>
              <a:rPr lang="ru-RU" dirty="0" smtClean="0">
                <a:effectLst/>
              </a:rPr>
              <a:t>Техническое задание – </a:t>
            </a:r>
            <a:r>
              <a:rPr lang="ru-RU" dirty="0">
                <a:effectLst/>
              </a:rPr>
              <a:t>содержит назначение и область применения программы, технические, технико-экономические и специальные требования, предъявляемые к программе, необходимые стадии и сроки разработки, виды испытаний.</a:t>
            </a:r>
            <a:endParaRPr lang="ru-RU" dirty="0" smtClean="0">
              <a:effectLst/>
            </a:endParaRPr>
          </a:p>
          <a:p>
            <a:r>
              <a:rPr lang="ru-RU" dirty="0">
                <a:effectLst/>
              </a:rPr>
              <a:t>Руководство </a:t>
            </a:r>
            <a:r>
              <a:rPr lang="ru-RU" dirty="0" smtClean="0">
                <a:effectLst/>
              </a:rPr>
              <a:t>программиста – </a:t>
            </a:r>
            <a:r>
              <a:rPr lang="ru-RU" dirty="0">
                <a:effectLst/>
              </a:rPr>
              <a:t>с</a:t>
            </a:r>
            <a:r>
              <a:rPr lang="ru-RU" dirty="0" smtClean="0">
                <a:effectLst/>
              </a:rPr>
              <a:t>одержит </a:t>
            </a:r>
            <a:r>
              <a:rPr lang="ru-RU" dirty="0">
                <a:effectLst/>
              </a:rPr>
              <a:t>сведения для эксплуатации программы .</a:t>
            </a:r>
            <a:endParaRPr lang="ru-RU" dirty="0" smtClean="0">
              <a:effectLst/>
            </a:endParaRPr>
          </a:p>
          <a:p>
            <a:r>
              <a:rPr lang="ru-RU" dirty="0" smtClean="0">
                <a:effectLst/>
              </a:rPr>
              <a:t>Спецификация –  </a:t>
            </a:r>
            <a:r>
              <a:rPr lang="ru-RU" dirty="0">
                <a:effectLst/>
              </a:rPr>
              <a:t>содержит состав программы и документации на нее. </a:t>
            </a:r>
            <a:endParaRPr lang="ru-RU" dirty="0" smtClean="0">
              <a:effectLst/>
            </a:endParaRPr>
          </a:p>
          <a:p>
            <a:r>
              <a:rPr lang="ru-RU" dirty="0" smtClean="0">
                <a:effectLst/>
              </a:rPr>
              <a:t>Руководство пользователя -  </a:t>
            </a:r>
            <a:r>
              <a:rPr lang="ru-RU" dirty="0">
                <a:effectLst/>
              </a:rPr>
              <a:t>с</a:t>
            </a:r>
            <a:r>
              <a:rPr lang="ru-RU" dirty="0" smtClean="0">
                <a:effectLst/>
              </a:rPr>
              <a:t>одержит </a:t>
            </a:r>
            <a:r>
              <a:rPr lang="ru-RU" dirty="0">
                <a:effectLst/>
              </a:rPr>
              <a:t>сведения для обеспечения процедуры общения </a:t>
            </a:r>
            <a:r>
              <a:rPr lang="ru-RU" dirty="0" smtClean="0">
                <a:effectLst/>
              </a:rPr>
              <a:t>пользователя </a:t>
            </a:r>
            <a:r>
              <a:rPr lang="ru-RU" dirty="0">
                <a:effectLst/>
              </a:rPr>
              <a:t>с вычислительной системой в процессе выполнения программы 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Макет проекта ( также указать период реализации проекта)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4341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2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Программный продукт (показ проекта изображением, сроки реализации)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61" y="1832870"/>
            <a:ext cx="5936257" cy="2725314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" y="1832870"/>
            <a:ext cx="5627028" cy="27253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9303" y="4864231"/>
            <a:ext cx="1101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реализацию проекта ушло 20 дней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8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программного продукта</a:t>
            </a:r>
            <a:endParaRPr lang="ru-RU" dirty="0"/>
          </a:p>
        </p:txBody>
      </p:sp>
      <p:pic>
        <p:nvPicPr>
          <p:cNvPr id="6" name="3B81126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8.07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188" y="1731963"/>
            <a:ext cx="8929687" cy="4059237"/>
          </a:xfrm>
        </p:spPr>
      </p:pic>
    </p:spTree>
    <p:extLst>
      <p:ext uri="{BB962C8B-B14F-4D97-AF65-F5344CB8AC3E}">
        <p14:creationId xmlns:p14="http://schemas.microsoft.com/office/powerpoint/2010/main" val="10402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Игра превысила все наши ожидания</a:t>
            </a:r>
          </a:p>
          <a:p>
            <a:r>
              <a:rPr lang="ru-RU" dirty="0" smtClean="0"/>
              <a:t>Все цели и задачи, которые были поставлены, </a:t>
            </a:r>
            <a:r>
              <a:rPr lang="ru-RU" smtClean="0"/>
              <a:t>были выполнены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34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60</TotalTime>
  <Words>206</Words>
  <Application>Microsoft Office PowerPoint</Application>
  <PresentationFormat>Широкоэкранный</PresentationFormat>
  <Paragraphs>30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Сланец</vt:lpstr>
      <vt:lpstr>Monopoly 64</vt:lpstr>
      <vt:lpstr>Содержание</vt:lpstr>
      <vt:lpstr>Цели и задачи</vt:lpstr>
      <vt:lpstr>Введение (актуальность выбранного проекта)</vt:lpstr>
      <vt:lpstr>Техдокументация (кратко о каждой)</vt:lpstr>
      <vt:lpstr>Макет проекта ( также указать период реализации проекта)</vt:lpstr>
      <vt:lpstr>Программный продукт (показ проекта изображением, сроки реализации)</vt:lpstr>
      <vt:lpstr>Демонстрация программного продукта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Наименование проекта</dc:title>
  <dc:creator>Елизавета Князева</dc:creator>
  <cp:lastModifiedBy>Елизавета Князева</cp:lastModifiedBy>
  <cp:revision>7</cp:revision>
  <dcterms:created xsi:type="dcterms:W3CDTF">2022-06-14T01:44:22Z</dcterms:created>
  <dcterms:modified xsi:type="dcterms:W3CDTF">2022-06-14T03:57:04Z</dcterms:modified>
</cp:coreProperties>
</file>